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1B1B43-FAAB-4C97-9425-43DB6B0DC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17BA0FC-B39F-4EF0-8FD7-50D58864D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4778A2-42EA-4215-AD6A-7E9325DE3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40D0-74E4-41D0-8422-1C2C45A9D1CE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8CF9D4-BAD8-4DCB-8123-B9F8A82BC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8AD920-0FD1-4589-A099-1DCA48B00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3AAF-EC6E-45E7-8174-FACA8FC6B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128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7DDFA6-CE67-49C6-9BE5-0D6A00033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495D711-B2C9-40E0-BC82-DAF092978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613D19-1D6E-48BD-9F1A-C352BA720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40D0-74E4-41D0-8422-1C2C45A9D1CE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2D7DF4-2E23-4B61-B144-C469D774E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F5AE7A-DB02-4F25-8CF2-BC8178909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3AAF-EC6E-45E7-8174-FACA8FC6B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94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1B4FC08-863E-4A65-AA8D-77CF34A360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16BF91-C02B-43CD-B2D7-2692E3444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4EEF51-33A1-4E6F-BF42-C31B1A8F5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40D0-74E4-41D0-8422-1C2C45A9D1CE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E1DBFF-132B-4AE3-AA60-5413BE7C5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146DBD-C661-4BF6-87E8-D8AB23B4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3AAF-EC6E-45E7-8174-FACA8FC6B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52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6F8158-62A0-4827-8687-C3897F993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261BA7-E0AB-4ED6-B2A1-66428BBD2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9D3484-6B0B-4D3E-9945-C2FAA5E6F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40D0-74E4-41D0-8422-1C2C45A9D1CE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04619A-F8ED-4732-A738-D8A37C643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23ABA3-B306-4BFF-BBFC-0FED1EC3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3AAF-EC6E-45E7-8174-FACA8FC6B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0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70FDD2-1022-499F-B467-2C2CA182F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6FFF8F-7CB3-4BFB-8018-6625BFB57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C42478-4398-4EBF-9225-878501BC1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40D0-74E4-41D0-8422-1C2C45A9D1CE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79629C-008D-4F34-B05C-225B115FF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59E9C0-33C8-40C4-93E9-C46D0363B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3AAF-EC6E-45E7-8174-FACA8FC6B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36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D084AE-6639-4ED9-BDF9-FBD192EA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FFB585-B3F9-4AF9-8F82-7AF0810EF7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55FC72-FB79-4BAA-86EF-D43BFDFF0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290E14-97F7-498B-8E2A-F7990D6E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40D0-74E4-41D0-8422-1C2C45A9D1CE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3C6729-BA50-4FA9-BB50-AD2469613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84C2FA-03CB-4E05-BF3D-475B72067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3AAF-EC6E-45E7-8174-FACA8FC6B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80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53C904-F280-4B27-9219-9BCE4EEB3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B23C9C-7157-4DDD-83DC-963239EC9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F78F684-1266-4016-AE4F-B17C4A7D7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DC9C10B-DBD5-4C3A-903F-2041CE999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D832BE0-36A5-4348-9D41-8FE024E545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BC618CC-2417-4D0A-9993-4D6C823C2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40D0-74E4-41D0-8422-1C2C45A9D1CE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15012FF-01D7-4AC4-BFF9-9EED36A13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E49F289-9B62-4694-AD16-40BF6C202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3AAF-EC6E-45E7-8174-FACA8FC6B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00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A44768-D9DC-447B-8B78-30EE4A967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AC66B39-84C7-4829-BCAC-6BFBD3032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40D0-74E4-41D0-8422-1C2C45A9D1CE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2D74087-7EDD-4C8B-8CD6-44C1D4A37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D04FAD0-1C0C-49E0-8822-95402174E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3AAF-EC6E-45E7-8174-FACA8FC6B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51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1DEF3CD-BC93-48B2-B11B-64C5E7079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40D0-74E4-41D0-8422-1C2C45A9D1CE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904001-5BF9-487C-9522-B59F7A5B7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3BD70F3-47A3-4D58-9298-31D9C5E0B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3AAF-EC6E-45E7-8174-FACA8FC6B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68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5A3B7B-E1F4-4EE3-9939-828BA788C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556D80-6F5D-4AC8-AC13-029D6DB56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96C0DCE-A567-4849-AA08-87DC6275F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B8AF96-41CE-46A3-9FA2-CD113420B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40D0-74E4-41D0-8422-1C2C45A9D1CE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C3A6C4-8DC0-4F02-AC3E-C682AA328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9F0DA4-8FF6-4FF6-BE86-3382C0B96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3AAF-EC6E-45E7-8174-FACA8FC6B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10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9210A6-8FE5-4563-B8E1-1518B7D84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E38898A-3EEC-485A-B496-D810C2ACC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87BA3FB-BFFE-4840-ADEB-6B64ACF85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53F0E0-E1C3-4829-91C8-EBD172507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40D0-74E4-41D0-8422-1C2C45A9D1CE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57C43B-66E4-40C2-B05C-A8D4B2B6F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6E251F-8C1C-4D93-A394-2F1608318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3AAF-EC6E-45E7-8174-FACA8FC6B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04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9CDBA9C-2566-43E1-9665-F2A1713C3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72398B-AA7A-443C-A9D6-AED81FD6A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E89EC9-8199-4D8E-AD2A-BF9CCA050A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740D0-74E4-41D0-8422-1C2C45A9D1CE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BFC8B6-F4B5-4340-9D31-47C0028F6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9DCA7D-4881-4306-88DA-B56CE336F1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83AAF-EC6E-45E7-8174-FACA8FC6B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47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6DF19F-A9F0-44A1-9AA6-0FE99E333CDD}"/>
              </a:ext>
            </a:extLst>
          </p:cNvPr>
          <p:cNvSpPr txBox="1"/>
          <p:nvPr/>
        </p:nvSpPr>
        <p:spPr>
          <a:xfrm>
            <a:off x="0" y="447675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KPT(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振り返りフレームワーク）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14E6ACA-DCD8-481D-9318-65BF8052CF16}"/>
              </a:ext>
            </a:extLst>
          </p:cNvPr>
          <p:cNvSpPr/>
          <p:nvPr/>
        </p:nvSpPr>
        <p:spPr>
          <a:xfrm>
            <a:off x="6334126" y="1085850"/>
            <a:ext cx="5400674" cy="561975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F9DE81-D90B-4969-9207-7E97EBCDDD6A}"/>
              </a:ext>
            </a:extLst>
          </p:cNvPr>
          <p:cNvSpPr/>
          <p:nvPr/>
        </p:nvSpPr>
        <p:spPr>
          <a:xfrm>
            <a:off x="933452" y="1085850"/>
            <a:ext cx="5400674" cy="280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5DD5BD1-D116-49D3-A507-51CEB0CC95BD}"/>
              </a:ext>
            </a:extLst>
          </p:cNvPr>
          <p:cNvSpPr/>
          <p:nvPr/>
        </p:nvSpPr>
        <p:spPr>
          <a:xfrm>
            <a:off x="933452" y="3893850"/>
            <a:ext cx="5400674" cy="280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D826ABB-6EBF-4D87-94F8-752EA3FCD6C8}"/>
              </a:ext>
            </a:extLst>
          </p:cNvPr>
          <p:cNvSpPr txBox="1"/>
          <p:nvPr/>
        </p:nvSpPr>
        <p:spPr>
          <a:xfrm>
            <a:off x="1149773" y="1505400"/>
            <a:ext cx="2802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Kee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p </a:t>
            </a: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良かったこと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6A3222-BAA7-4054-9A86-164DFA32BE01}"/>
              </a:ext>
            </a:extLst>
          </p:cNvPr>
          <p:cNvSpPr txBox="1"/>
          <p:nvPr/>
        </p:nvSpPr>
        <p:spPr>
          <a:xfrm>
            <a:off x="1149773" y="4118578"/>
            <a:ext cx="177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Problem</a:t>
            </a: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悪かったこと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9DC8AA5-A6E4-4604-9CEE-DD5F0CF6A598}"/>
              </a:ext>
            </a:extLst>
          </p:cNvPr>
          <p:cNvSpPr txBox="1"/>
          <p:nvPr/>
        </p:nvSpPr>
        <p:spPr>
          <a:xfrm>
            <a:off x="6635748" y="1432098"/>
            <a:ext cx="4702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Try</a:t>
            </a: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次に挑戦すること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6926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四つ葉</dc:creator>
  <cp:lastModifiedBy>Owner</cp:lastModifiedBy>
  <cp:revision>1</cp:revision>
  <dcterms:created xsi:type="dcterms:W3CDTF">2022-03-28T08:59:44Z</dcterms:created>
  <dcterms:modified xsi:type="dcterms:W3CDTF">2022-03-28T08:59:56Z</dcterms:modified>
</cp:coreProperties>
</file>